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92" r:id="rId5"/>
    <p:sldId id="282" r:id="rId6"/>
    <p:sldId id="341" r:id="rId7"/>
    <p:sldId id="361" r:id="rId8"/>
    <p:sldId id="330" r:id="rId9"/>
    <p:sldId id="294" r:id="rId10"/>
    <p:sldId id="279" r:id="rId11"/>
    <p:sldId id="323" r:id="rId12"/>
    <p:sldId id="324" r:id="rId13"/>
    <p:sldId id="332" r:id="rId14"/>
    <p:sldId id="326" r:id="rId15"/>
    <p:sldId id="331" r:id="rId16"/>
    <p:sldId id="327" r:id="rId17"/>
    <p:sldId id="328" r:id="rId18"/>
    <p:sldId id="335" r:id="rId19"/>
    <p:sldId id="334" r:id="rId20"/>
    <p:sldId id="329" r:id="rId21"/>
    <p:sldId id="336" r:id="rId22"/>
    <p:sldId id="298" r:id="rId23"/>
    <p:sldId id="299" r:id="rId24"/>
    <p:sldId id="349" r:id="rId25"/>
    <p:sldId id="347" r:id="rId26"/>
    <p:sldId id="348" r:id="rId27"/>
    <p:sldId id="300" r:id="rId28"/>
    <p:sldId id="302" r:id="rId29"/>
    <p:sldId id="304" r:id="rId30"/>
    <p:sldId id="303" r:id="rId31"/>
    <p:sldId id="355" r:id="rId32"/>
    <p:sldId id="353" r:id="rId33"/>
    <p:sldId id="351" r:id="rId34"/>
    <p:sldId id="362" r:id="rId35"/>
    <p:sldId id="360" r:id="rId36"/>
    <p:sldId id="357" r:id="rId37"/>
    <p:sldId id="359" r:id="rId38"/>
    <p:sldId id="356" r:id="rId39"/>
    <p:sldId id="352" r:id="rId40"/>
    <p:sldId id="28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 varScale="1">
        <p:scale>
          <a:sx n="62" d="100"/>
          <a:sy n="62" d="100"/>
        </p:scale>
        <p:origin x="704" y="4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1928203"/>
            <a:ext cx="5849670" cy="2057441"/>
          </a:xfrm>
        </p:spPr>
        <p:txBody>
          <a:bodyPr/>
          <a:lstStyle/>
          <a:p>
            <a:r>
              <a:rPr lang="en-US" altLang="zh-CN" sz="5400" dirty="0"/>
              <a:t>Final Presentation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10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12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17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09" y="6588958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CE45E-786D-A7C1-E579-B7F556D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E2D92D-85EF-CF86-467F-541B8FF3E3F9}"/>
              </a:ext>
            </a:extLst>
          </p:cNvPr>
          <p:cNvSpPr txBox="1">
            <a:spLocks/>
          </p:cNvSpPr>
          <p:nvPr/>
        </p:nvSpPr>
        <p:spPr>
          <a:xfrm>
            <a:off x="11702266" y="6511534"/>
            <a:ext cx="777411" cy="8662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4D74AED5-E4AA-B050-E3CE-6C21BDAABB2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>
          <a:xfrm>
            <a:off x="6742113" y="822325"/>
            <a:ext cx="4405312" cy="5065713"/>
          </a:xfrm>
        </p:spPr>
      </p:pic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528" y="-164387"/>
            <a:ext cx="5117162" cy="1325563"/>
          </a:xfrm>
        </p:spPr>
        <p:txBody>
          <a:bodyPr/>
          <a:lstStyle/>
          <a:p>
            <a:r>
              <a:rPr lang="en-US" sz="3200" dirty="0"/>
              <a:t>LOGIN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84ABD-7C70-518D-703D-93CE877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919538"/>
            <a:ext cx="121799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333707" y="3647500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    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 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333707" y="4809633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2A117-D3EA-1924-18BA-4BBBE6090FF4}"/>
              </a:ext>
            </a:extLst>
          </p:cNvPr>
          <p:cNvSpPr txBox="1"/>
          <p:nvPr/>
        </p:nvSpPr>
        <p:spPr>
          <a:xfrm>
            <a:off x="7305374" y="1914803"/>
            <a:ext cx="44285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Communication Tools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333707" y="839924"/>
            <a:ext cx="40390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Project Charter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SIGN UP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FAB3E-A5D7-3BFC-6FFA-2B723C16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832208"/>
            <a:ext cx="12179926" cy="54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USER PAGES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F387B2-61ED-9814-0283-1780A8C5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8" y="884151"/>
            <a:ext cx="3222862" cy="488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2E7F7D9-EE3D-09C0-BBB7-7A2F549AC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569" y="884151"/>
            <a:ext cx="3222862" cy="488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93BDCA3-FEB2-F092-4283-EBA11907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1" y="853141"/>
            <a:ext cx="3222862" cy="49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4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6C4370-9C70-44C3-BB13-CF3FD7F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955496"/>
            <a:ext cx="4862905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F4FD11-9A87-885E-4988-35A5B1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496"/>
            <a:ext cx="5331018" cy="26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08437-4618-7F4B-8D3A-46DE8C75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76"/>
            <a:ext cx="5331018" cy="26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194B-2441-778E-4E7C-1F8A0CF5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960634"/>
            <a:ext cx="5295430" cy="2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2748D62-95B3-FED0-780E-2CBA3A14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0634"/>
            <a:ext cx="5770652" cy="28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1B87C4-38F4-0006-5790-2EE46174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12" y="3824482"/>
            <a:ext cx="6397376" cy="2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A2D8-D7DC-6740-3572-26DF354F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" y="1002910"/>
            <a:ext cx="5262901" cy="283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CB38-3769-78C0-A8BD-702049639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4" y="1002910"/>
            <a:ext cx="5582174" cy="28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79B-0C87-8302-63FB-B3167932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985186"/>
            <a:ext cx="5943600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30" y="0"/>
            <a:ext cx="5117162" cy="1325563"/>
          </a:xfrm>
        </p:spPr>
        <p:txBody>
          <a:bodyPr/>
          <a:lstStyle/>
          <a:p>
            <a:r>
              <a:rPr lang="en-US" sz="3200" dirty="0"/>
              <a:t>Trader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56632D-8F89-4A56-EC55-30589E74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4" y="989232"/>
            <a:ext cx="5206597" cy="32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EFE30F-628A-F05C-C607-6B9688215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89233"/>
            <a:ext cx="5624725" cy="32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67F88D-ADBE-5CA1-5804-702092ED3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708970" y="4242882"/>
            <a:ext cx="4774058" cy="257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2" y="0"/>
            <a:ext cx="5117162" cy="1325563"/>
          </a:xfrm>
        </p:spPr>
        <p:txBody>
          <a:bodyPr/>
          <a:lstStyle/>
          <a:p>
            <a:r>
              <a:rPr lang="en-US" sz="3200" dirty="0"/>
              <a:t>Admin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A78561-BDED-8D59-E3EB-4CA7F77F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5" y="986516"/>
            <a:ext cx="5922676" cy="55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70462D1-EE5D-F86D-C7CE-44AEE7B0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6" y="986516"/>
            <a:ext cx="5246145" cy="26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A49AAD7-828C-F56D-DA60-C7842C73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5" y="3626777"/>
            <a:ext cx="5253683" cy="26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10822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494" y="142860"/>
            <a:ext cx="6933310" cy="7072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88319" y="1008946"/>
            <a:ext cx="3507847" cy="4557483"/>
            <a:chOff x="2199179" y="1187972"/>
            <a:chExt cx="3507847" cy="4557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99179" y="1187972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2232307" y="2177061"/>
              <a:ext cx="3408464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199179" y="317051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2232306" y="415960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2232307" y="5148689"/>
              <a:ext cx="3474719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1461920" y="5958752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4" y="3834738"/>
            <a:ext cx="698297" cy="69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4887575"/>
            <a:ext cx="698298" cy="69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" y="1896504"/>
            <a:ext cx="698297" cy="698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31" y="943579"/>
            <a:ext cx="698297" cy="698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6" y="5821928"/>
            <a:ext cx="698299" cy="698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20" y="2833471"/>
            <a:ext cx="707213" cy="707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887283-7890-F3BA-70C2-224D24866FD5}"/>
              </a:ext>
            </a:extLst>
          </p:cNvPr>
          <p:cNvGrpSpPr/>
          <p:nvPr/>
        </p:nvGrpSpPr>
        <p:grpSpPr>
          <a:xfrm>
            <a:off x="7559192" y="1008946"/>
            <a:ext cx="3522982" cy="4444625"/>
            <a:chOff x="3330708" y="1086531"/>
            <a:chExt cx="3522982" cy="4444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3E1E6-0153-6C5B-10C4-9DF4DAF90882}"/>
                </a:ext>
              </a:extLst>
            </p:cNvPr>
            <p:cNvSpPr/>
            <p:nvPr/>
          </p:nvSpPr>
          <p:spPr>
            <a:xfrm>
              <a:off x="3330708" y="108653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46B65-1363-94D4-0A4D-2CD2CCE8E398}"/>
                </a:ext>
              </a:extLst>
            </p:cNvPr>
            <p:cNvSpPr/>
            <p:nvPr/>
          </p:nvSpPr>
          <p:spPr>
            <a:xfrm>
              <a:off x="3330708" y="2078449"/>
              <a:ext cx="3474720" cy="5939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4333B-B121-96B0-502E-C6B44E566CE6}"/>
                </a:ext>
              </a:extLst>
            </p:cNvPr>
            <p:cNvSpPr/>
            <p:nvPr/>
          </p:nvSpPr>
          <p:spPr>
            <a:xfrm>
              <a:off x="3330708" y="30681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632F8-1077-4161-B015-A1B491887E1E}"/>
                </a:ext>
              </a:extLst>
            </p:cNvPr>
            <p:cNvSpPr/>
            <p:nvPr/>
          </p:nvSpPr>
          <p:spPr>
            <a:xfrm>
              <a:off x="3330708" y="3963088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F5B52-B329-8047-2996-B01081FE5445}"/>
                </a:ext>
              </a:extLst>
            </p:cNvPr>
            <p:cNvSpPr/>
            <p:nvPr/>
          </p:nvSpPr>
          <p:spPr>
            <a:xfrm>
              <a:off x="3330708" y="4832858"/>
              <a:ext cx="3522982" cy="69829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710C1-6160-ED0E-B909-834AC9A40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947" y="943579"/>
            <a:ext cx="698297" cy="69829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9FCA900-EB12-FAD7-FF96-07BE4130E1F6}"/>
              </a:ext>
            </a:extLst>
          </p:cNvPr>
          <p:cNvSpPr txBox="1">
            <a:spLocks/>
          </p:cNvSpPr>
          <p:nvPr/>
        </p:nvSpPr>
        <p:spPr>
          <a:xfrm>
            <a:off x="7266938" y="87291"/>
            <a:ext cx="4059228" cy="707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722383-37DD-9AEF-A7FD-21F7380DDD78}"/>
              </a:ext>
            </a:extLst>
          </p:cNvPr>
          <p:cNvSpPr/>
          <p:nvPr/>
        </p:nvSpPr>
        <p:spPr>
          <a:xfrm>
            <a:off x="7583323" y="5729633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4648F8-C6D6-0C5A-A497-4874F0CFB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826" y="2927226"/>
            <a:ext cx="708572" cy="708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D64CC9-61D8-01D5-E2A3-6515E5DB2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826" y="3857590"/>
            <a:ext cx="692401" cy="69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E181-D10F-6EDC-B8AB-E32EBD040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690" y="4783493"/>
            <a:ext cx="692401" cy="692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3693D-B9B8-BBCB-086E-29047EE3B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102" y="5729633"/>
            <a:ext cx="651989" cy="651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D70794-26E2-0F51-B8A6-3218EB6607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78" y="1930944"/>
            <a:ext cx="707213" cy="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7076379" y="2385375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5570543"/>
              </p:ext>
            </p:extLst>
          </p:nvPr>
        </p:nvGraphicFramePr>
        <p:xfrm>
          <a:off x="581024" y="1614488"/>
          <a:ext cx="11153776" cy="380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9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3209</TotalTime>
  <Words>294</Words>
  <Application>Microsoft Office PowerPoint</Application>
  <PresentationFormat>Widescreen</PresentationFormat>
  <Paragraphs>167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Presentation</vt:lpstr>
      <vt:lpstr>Meet 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LOGIN PAGE</vt:lpstr>
      <vt:lpstr>SIGN UP PAGE</vt:lpstr>
      <vt:lpstr>USER PAGES</vt:lpstr>
      <vt:lpstr>Customer Interface</vt:lpstr>
      <vt:lpstr>Trader Interface</vt:lpstr>
      <vt:lpstr>Admin Interface</vt:lpstr>
      <vt:lpstr>Trader Apex</vt:lpstr>
      <vt:lpstr>Admin Apex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240</cp:revision>
  <dcterms:created xsi:type="dcterms:W3CDTF">2024-04-09T15:50:44Z</dcterms:created>
  <dcterms:modified xsi:type="dcterms:W3CDTF">2024-05-26T06:37:28Z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